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6DF4439-9C28-4837-B49F-B3792A3A1377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46D0ACC-2DA8-4682-B94D-9867EA6F5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Общее и особенное в рождественских традициях России и Англии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428604"/>
            <a:ext cx="8352928" cy="62646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0844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сновное значение праздника. Рождение Иисуса Христа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96944" cy="597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ата празднования рождества. Россия 7 января. Англия 25 декабря. MERRY CHRISTMAS!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404664"/>
            <a:ext cx="8424936" cy="597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ед Мороз и Снегурочка. Санта Клаус. Сравнение сказочных героев. Россия. Англия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8568952" cy="604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естоположение подарков. Россия. Англия. Под ёлкой. В рождествен- ских носках. Этот праздник особенный для детей – ведь празднуется день рождения младенца Христа. Поэтому с самого утра в доме царит радостное приподнятое настроение. В России дети просыпаются в ожидании подарков, которые ждут их под ёлкой. Перед Рождеством 24 декабря, дети ждут чудес и поэтому развешивают чулки над кроватью или камиом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496944" cy="612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ождественские украшения. Ёлка. Свечи. В России и Англии в домах ставят наряженные ели . В старину ёлку украшали яблоками, золочёными орехами, сладостями , игрушками и свечами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424936" cy="619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 Англии. Увитые красными и золотыми лентами венки из еловых веток украшают двери, а окна- разноцветные огни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332656"/>
            <a:ext cx="8568952" cy="619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здравительные открытки. Россия. Англия. Одна из традиций рождества – рождественские открытки, на которых можно увидеть сказочных героев, сцены рождения Иисуса Христа, деревенские сцены прошлого века со снежными пейзажами. Первую рождественскую открытку нарисовал англичанин Хорслей в 1843 году. В России сначала появились маленькие гравюрки с трогательными религиозными сюжетами. Их вручали лично вруки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496944" cy="619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ождественские блюда. Сочельник - это канун праздника Рождества. Накануне праздника готовится праздничный стол с угощением. Сочельник – это, прежде всего, семейный ужин: сочиво-каша из красной пшеницы или ячменя, ржи, смешанной с медом и с миндальным и маковым соком. В Рождество на стол ставили 12 блюд: блины, рыбные блюда, заливное, студень, молочный поросенок с начинкой из каши, жареный гусь. Напротяжении многих столетий у жителей Англии на Рождество была особая сливовая каша с изюмом и мёдом, запеченная в духовку ндейка под соусом из крыжовника и рождественский пудинг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332656"/>
            <a:ext cx="8496944" cy="619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ождественские обряды. Рождественское утро в России дети, согласно обряду проводили в славлении. Славление заключалось в хождении с колядками. Колядка – это обрядовая песня про Рождество Христово с пожеланиями богатства, доброго здоровья, хорошего урожая. Исполнялись колядки рождественским утром. Хозяева выносили колядовщикам угощения. Английские рождественские традиции предполагали хождение в этуночь музыкантов и певцов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496944" cy="619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ветлого Рождества! Весёлого Рождества! Рождество – праздник спокойствия и мира. Праздник Рождества - это праздник спокойствия и мира для всех христиан, Мира человека с Богом. Рождество — самый светлый и весёлый праздник . Праздник Рождества любят, его ждут, к нему начинают готовиться заранее. Канун Рождества называется Сочельником. В сочельник отсылались подарки бедным, угощали знакомых, соседей,а также незнакомцев и странников, старались помочь немощным, старым, обделённым жизнью, стремились сотворить какое-то доброе дело.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404664"/>
            <a:ext cx="8424936" cy="604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90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1</cp:lastModifiedBy>
  <cp:revision>16</cp:revision>
  <dcterms:created xsi:type="dcterms:W3CDTF">2012-12-04T16:44:34Z</dcterms:created>
  <dcterms:modified xsi:type="dcterms:W3CDTF">2021-04-17T21:05:48Z</dcterms:modified>
</cp:coreProperties>
</file>